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215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704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95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234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29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54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22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0335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683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06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1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92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55317" y="5264246"/>
            <a:ext cx="573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video about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700602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2019.11.30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201911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2334" y="2376967"/>
            <a:ext cx="5555264" cy="277763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8" r="9591" b="4516"/>
          <a:stretch/>
        </p:blipFill>
        <p:spPr>
          <a:xfrm>
            <a:off x="6836230" y="1303264"/>
            <a:ext cx="4922874" cy="385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2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15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mine</cp:lastModifiedBy>
  <cp:revision>5</cp:revision>
  <dcterms:created xsi:type="dcterms:W3CDTF">2019-11-26T11:57:34Z</dcterms:created>
  <dcterms:modified xsi:type="dcterms:W3CDTF">2019-12-09T06:01:05Z</dcterms:modified>
</cp:coreProperties>
</file>

<file path=docProps/thumbnail.jpeg>
</file>